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82" r:id="rId3"/>
    <p:sldId id="284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0D494-3360-43D6-AC82-E0686D55348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40CA0-A091-4760-9473-2E7560C4A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3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40CA0-A091-4760-9473-2E7560C4A9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5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28210"/>
      </p:ext>
    </p:extLst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90270"/>
      </p:ext>
    </p:extLst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66056"/>
      </p:ext>
    </p:extLst>
  </p:cSld>
  <p:clrMapOvr>
    <a:masterClrMapping/>
  </p:clrMapOvr>
  <p:transition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271776"/>
      </p:ext>
    </p:extLst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94037"/>
      </p:ext>
    </p:extLst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64599"/>
      </p:ext>
    </p:extLst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23472"/>
      </p:ext>
    </p:extLst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81695"/>
      </p:ext>
    </p:extLst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6449"/>
      </p:ext>
    </p:extLst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89106"/>
      </p:ext>
    </p:extLst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66699"/>
      </p:ext>
    </p:extLst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17548"/>
      </p:ext>
    </p:extLst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2DAAA-0E0D-4A1C-8A96-9CFEC61F092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A6F38-FF1A-4AF3-A9D5-7D700BBF8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2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4" b="10434"/>
          <a:stretch>
            <a:fillRect/>
          </a:stretch>
        </p:blipFill>
        <p:spPr bwMode="auto">
          <a:xfrm>
            <a:off x="0" y="0"/>
            <a:ext cx="91499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13" b="20813"/>
          <a:stretch>
            <a:fillRect/>
          </a:stretch>
        </p:blipFill>
        <p:spPr bwMode="auto">
          <a:xfrm>
            <a:off x="-5954" y="-136525"/>
            <a:ext cx="915590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95288" y="4214813"/>
            <a:ext cx="795218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ctr" eaLnBrk="1" hangingPunct="1"/>
            <a:r>
              <a:rPr lang="en-US" altLang="zh-CN" sz="7200" b="1">
                <a:solidFill>
                  <a:srgbClr val="000000"/>
                </a:solidFill>
                <a:latin typeface="HP001 4 hàng" pitchFamily="34" charset="0"/>
                <a:ea typeface="SimSun" pitchFamily="2" charset="-122"/>
              </a:rPr>
              <a:t>Xin chào tất cả các con!</a:t>
            </a:r>
            <a:endParaRPr lang="zh-CN" altLang="en-US" sz="7200" b="1">
              <a:solidFill>
                <a:srgbClr val="000000"/>
              </a:solidFill>
              <a:latin typeface="HP001 4 hàng" pitchFamily="34" charset="0"/>
              <a:ea typeface="SimSun" pitchFamily="2" charset="-122"/>
            </a:endParaRPr>
          </a:p>
        </p:txBody>
      </p:sp>
      <p:pic>
        <p:nvPicPr>
          <p:cNvPr id="410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93689"/>
            <a:ext cx="1718072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570173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60648"/>
            <a:ext cx="8496944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288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0" y="1004090"/>
            <a:ext cx="4473677" cy="80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645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645" b="1" dirty="0" err="1">
                <a:solidFill>
                  <a:srgbClr val="0000FF"/>
                </a:solidFill>
                <a:latin typeface=".VnAvant" pitchFamily="34" charset="0"/>
              </a:rPr>
              <a:t>LuyÖn</a:t>
            </a:r>
            <a:r>
              <a:rPr lang="en-US" sz="4645" b="1" dirty="0">
                <a:solidFill>
                  <a:srgbClr val="0000FF"/>
                </a:solidFill>
                <a:latin typeface=".VnAvant" pitchFamily="34" charset="0"/>
              </a:rPr>
              <a:t> ®</a:t>
            </a:r>
            <a:r>
              <a:rPr lang="en-US" sz="4645" b="1" dirty="0" err="1">
                <a:solidFill>
                  <a:srgbClr val="0000FF"/>
                </a:solidFill>
                <a:latin typeface=".VnAvant" pitchFamily="34" charset="0"/>
              </a:rPr>
              <a:t>äc</a:t>
            </a:r>
            <a:r>
              <a:rPr lang="en-US" sz="4645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645" b="1" dirty="0" err="1">
                <a:solidFill>
                  <a:srgbClr val="0000FF"/>
                </a:solidFill>
                <a:latin typeface=".VnAvant" pitchFamily="34" charset="0"/>
              </a:rPr>
              <a:t>tõ</a:t>
            </a:r>
            <a:r>
              <a:rPr lang="en-US" sz="4645" b="1" dirty="0">
                <a:solidFill>
                  <a:srgbClr val="0000FF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3290" y="2076533"/>
            <a:ext cx="835517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sz="4258" dirty="0">
                <a:latin typeface=".VnAvant" pitchFamily="34" charset="0"/>
              </a:rPr>
              <a:t>   </a:t>
            </a:r>
            <a:r>
              <a:rPr lang="vi-VN" sz="5400" dirty="0" smtClean="0">
                <a:latin typeface=".VnAvant" pitchFamily="34" charset="0"/>
              </a:rPr>
              <a:t>d·y bµn, sê tr¸n, sau </a:t>
            </a:r>
            <a:r>
              <a:rPr lang="vi-VN" sz="6000" dirty="0" smtClean="0">
                <a:latin typeface="+mj-lt"/>
              </a:rPr>
              <a:t>lư­n</a:t>
            </a:r>
            <a:r>
              <a:rPr lang="vi-VN" sz="5400" dirty="0">
                <a:latin typeface=".VnAvant" pitchFamily="34" charset="0"/>
              </a:rPr>
              <a:t>g</a:t>
            </a:r>
            <a:r>
              <a:rPr lang="vi-VN" sz="5400" dirty="0" smtClean="0">
                <a:latin typeface=".VnAvant" pitchFamily="34" charset="0"/>
              </a:rPr>
              <a:t>, cói g»m, xin lçi</a:t>
            </a:r>
            <a:endParaRPr lang="en-US" sz="54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45806" y="3905752"/>
            <a:ext cx="5014452" cy="74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4258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31226" y="3905752"/>
            <a:ext cx="4572000" cy="74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4258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4968" y="4878687"/>
            <a:ext cx="3244645" cy="74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4258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53032" y="4878406"/>
            <a:ext cx="3244645" cy="74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4258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440129" y="4878406"/>
            <a:ext cx="1818968" cy="74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4258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329372" y="1520916"/>
            <a:ext cx="5360237" cy="33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1860">
              <a:defRPr/>
            </a:pPr>
            <a:r>
              <a:rPr lang="vi-VN" altLang="en-US" sz="1307" b="1" dirty="0">
                <a:solidFill>
                  <a:prstClr val="white"/>
                </a:solidFill>
                <a:latin typeface="HP001 4 hàng" pitchFamily="34" charset="0"/>
              </a:rPr>
              <a:t> </a:t>
            </a:r>
            <a:r>
              <a:rPr lang="vi-VN" altLang="en-US" sz="1548" b="1" dirty="0">
                <a:solidFill>
                  <a:prstClr val="white"/>
                </a:solidFill>
                <a:latin typeface="HP001 4 hàng" pitchFamily="34" charset="0"/>
              </a:rPr>
              <a:t>1) Đọc lại bài 136: oai, oay, uây và đọc bài 137: Vần ít gặp</a:t>
            </a:r>
            <a:endParaRPr lang="en-US" altLang="en-US" sz="1548" b="1" dirty="0">
              <a:solidFill>
                <a:prstClr val="white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371543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67" y="44624"/>
            <a:ext cx="9001000" cy="6484284"/>
          </a:xfrm>
          <a:prstGeom prst="rect">
            <a:avLst/>
          </a:prstGeom>
        </p:spPr>
      </p:pic>
      <p:sp>
        <p:nvSpPr>
          <p:cNvPr id="3" name="Star: 6 Points 4">
            <a:extLst/>
          </p:cNvPr>
          <p:cNvSpPr/>
          <p:nvPr/>
        </p:nvSpPr>
        <p:spPr>
          <a:xfrm>
            <a:off x="467544" y="105273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smtClean="0">
                <a:latin typeface=".VnAvant" panose="020B7200000000000000" pitchFamily="34" charset="0"/>
              </a:rPr>
              <a:t>1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5" name="Star: 6 Points 4">
            <a:extLst/>
          </p:cNvPr>
          <p:cNvSpPr/>
          <p:nvPr/>
        </p:nvSpPr>
        <p:spPr>
          <a:xfrm>
            <a:off x="467544" y="1988840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2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6" name="Star: 6 Points 4">
            <a:extLst/>
          </p:cNvPr>
          <p:cNvSpPr/>
          <p:nvPr/>
        </p:nvSpPr>
        <p:spPr>
          <a:xfrm>
            <a:off x="179512" y="2503190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3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7" name="Star: 6 Points 4">
            <a:extLst/>
          </p:cNvPr>
          <p:cNvSpPr/>
          <p:nvPr/>
        </p:nvSpPr>
        <p:spPr>
          <a:xfrm>
            <a:off x="272281" y="337165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>
                <a:latin typeface=".VnAvant" panose="020B7200000000000000" pitchFamily="34" charset="0"/>
              </a:rPr>
              <a:t>4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8" name="Star: 6 Points 4">
            <a:extLst/>
          </p:cNvPr>
          <p:cNvSpPr/>
          <p:nvPr/>
        </p:nvSpPr>
        <p:spPr>
          <a:xfrm>
            <a:off x="1763688" y="388600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5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9" name="Star: 6 Points 4">
            <a:extLst/>
          </p:cNvPr>
          <p:cNvSpPr/>
          <p:nvPr/>
        </p:nvSpPr>
        <p:spPr>
          <a:xfrm>
            <a:off x="1017985" y="440035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6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0" name="Star: 6 Points 4">
            <a:extLst/>
          </p:cNvPr>
          <p:cNvSpPr/>
          <p:nvPr/>
        </p:nvSpPr>
        <p:spPr>
          <a:xfrm>
            <a:off x="3347863" y="440035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>
                <a:latin typeface=".VnAvant" panose="020B7200000000000000" pitchFamily="34" charset="0"/>
              </a:rPr>
              <a:t>7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1" name="Star: 6 Points 4">
            <a:extLst/>
          </p:cNvPr>
          <p:cNvSpPr/>
          <p:nvPr/>
        </p:nvSpPr>
        <p:spPr>
          <a:xfrm>
            <a:off x="565101" y="4914706"/>
            <a:ext cx="390525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8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2" name="Star: 6 Points 4">
            <a:extLst/>
          </p:cNvPr>
          <p:cNvSpPr/>
          <p:nvPr/>
        </p:nvSpPr>
        <p:spPr>
          <a:xfrm>
            <a:off x="3710341" y="4914706"/>
            <a:ext cx="429611" cy="51435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9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4" name="Star: 6 Points 4">
            <a:extLst/>
          </p:cNvPr>
          <p:cNvSpPr/>
          <p:nvPr/>
        </p:nvSpPr>
        <p:spPr>
          <a:xfrm>
            <a:off x="5791200" y="4857362"/>
            <a:ext cx="880547" cy="72602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10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6" name="Star: 6 Points 4">
            <a:extLst/>
          </p:cNvPr>
          <p:cNvSpPr/>
          <p:nvPr/>
        </p:nvSpPr>
        <p:spPr>
          <a:xfrm>
            <a:off x="2907589" y="5166798"/>
            <a:ext cx="880547" cy="72602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>
                <a:latin typeface=".VnAvant" panose="020B7200000000000000" pitchFamily="34" charset="0"/>
              </a:rPr>
              <a:t>11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7" name="Star: 6 Points 4">
            <a:extLst/>
          </p:cNvPr>
          <p:cNvSpPr/>
          <p:nvPr/>
        </p:nvSpPr>
        <p:spPr>
          <a:xfrm>
            <a:off x="5279057" y="5275596"/>
            <a:ext cx="880547" cy="72602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12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8" name="Star: 6 Points 4">
            <a:extLst/>
          </p:cNvPr>
          <p:cNvSpPr/>
          <p:nvPr/>
        </p:nvSpPr>
        <p:spPr>
          <a:xfrm>
            <a:off x="47845" y="5837171"/>
            <a:ext cx="880547" cy="72602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smtClean="0">
                <a:latin typeface=".VnAvant" panose="020B7200000000000000" pitchFamily="34" charset="0"/>
              </a:rPr>
              <a:t>13</a:t>
            </a:r>
            <a:endParaRPr lang="en-US" sz="2800" dirty="0">
              <a:latin typeface=".VnAvant" panose="020B7200000000000000" pitchFamily="34" charset="0"/>
            </a:endParaRPr>
          </a:p>
        </p:txBody>
      </p:sp>
      <p:sp>
        <p:nvSpPr>
          <p:cNvPr id="19" name="Star: 6 Points 4">
            <a:extLst/>
          </p:cNvPr>
          <p:cNvSpPr/>
          <p:nvPr/>
        </p:nvSpPr>
        <p:spPr>
          <a:xfrm>
            <a:off x="2764545" y="5751627"/>
            <a:ext cx="880547" cy="726020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sz="2800" dirty="0" smtClean="0">
                <a:latin typeface=".VnAvant" panose="020B7200000000000000" pitchFamily="34" charset="0"/>
              </a:rPr>
              <a:t>14</a:t>
            </a:r>
            <a:endParaRPr lang="en-US" sz="2800" dirty="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32484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64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.VnAvant</vt:lpstr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ASUS</cp:lastModifiedBy>
  <cp:revision>48</cp:revision>
  <dcterms:created xsi:type="dcterms:W3CDTF">2021-03-18T05:55:37Z</dcterms:created>
  <dcterms:modified xsi:type="dcterms:W3CDTF">2022-03-10T10:36:30Z</dcterms:modified>
</cp:coreProperties>
</file>